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4" r:id="rId1"/>
  </p:sldMasterIdLst>
  <p:notesMasterIdLst>
    <p:notesMasterId r:id="rId5"/>
  </p:notesMasterIdLst>
  <p:handoutMasterIdLst>
    <p:handoutMasterId r:id="rId6"/>
  </p:handoutMasterIdLst>
  <p:sldIdLst>
    <p:sldId id="321" r:id="rId2"/>
    <p:sldId id="322" r:id="rId3"/>
    <p:sldId id="323" r:id="rId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36D6"/>
    <a:srgbClr val="F20000"/>
    <a:srgbClr val="4A5CE4"/>
    <a:srgbClr val="4154E3"/>
    <a:srgbClr val="76EB5B"/>
    <a:srgbClr val="375BD0"/>
    <a:srgbClr val="0D43DD"/>
    <a:srgbClr val="00FF00"/>
    <a:srgbClr val="8CF130"/>
    <a:srgbClr val="55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8024" autoAdjust="0"/>
  </p:normalViewPr>
  <p:slideViewPr>
    <p:cSldViewPr>
      <p:cViewPr>
        <p:scale>
          <a:sx n="143" d="100"/>
          <a:sy n="143" d="100"/>
        </p:scale>
        <p:origin x="-80" y="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DAA781-7541-5B4E-95AE-16EAB19295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3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163C8-BAA0-AB46-9B3D-18E5944048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13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820FE1-132B-4E4E-8D56-F61F36C267E6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163C8-BAA0-AB46-9B3D-18E5944048B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163C8-BAA0-AB46-9B3D-18E5944048B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Document_Microsoft_Word_97_-_20042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Document_Microsoft_Word_97_-_20043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Document_Microsoft_Word_97_-_20044.doc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4" name="Object 21"/>
          <p:cNvGraphicFramePr>
            <a:graphicFrameLocks noChangeAspect="1"/>
          </p:cNvGraphicFramePr>
          <p:nvPr userDrawn="1"/>
        </p:nvGraphicFramePr>
        <p:xfrm>
          <a:off x="304800" y="381000"/>
          <a:ext cx="922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9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922338" cy="917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1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2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3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15" name="Image 14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1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7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aphicFrame>
        <p:nvGraphicFramePr>
          <p:cNvPr id="10" name="Object 20"/>
          <p:cNvGraphicFramePr>
            <a:graphicFrameLocks noChangeAspect="1"/>
          </p:cNvGraphicFramePr>
          <p:nvPr userDrawn="1"/>
        </p:nvGraphicFramePr>
        <p:xfrm>
          <a:off x="228600" y="381000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Document" r:id="rId4" imgW="914040" imgH="905040" progId="Word.Document.8">
                  <p:embed/>
                </p:oleObj>
              </mc:Choice>
              <mc:Fallback>
                <p:oleObj name="Document" r:id="rId4" imgW="914040" imgH="90504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"/>
                        <a:ext cx="685800" cy="682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860575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PMC_cart-blanc-Q_7504-166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392" y="6237312"/>
            <a:ext cx="980692" cy="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 userDrawn="1"/>
        </p:nvSpPr>
        <p:spPr>
          <a:xfrm>
            <a:off x="8316416" y="62373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ED3A23-C3C8-C646-9594-3B7E21CD07A4}" type="slidenum">
              <a:rPr lang="fr-FR" sz="1600" smtClean="0">
                <a:solidFill>
                  <a:schemeClr val="accent1">
                    <a:lumMod val="50000"/>
                  </a:schemeClr>
                </a:solidFill>
                <a:latin typeface="Chalkboard"/>
                <a:cs typeface="Chalkboard"/>
              </a:rPr>
              <a:pPr/>
              <a:t>‹#›</a:t>
            </a:fld>
            <a:endParaRPr lang="fr-FR" sz="1600" dirty="0">
              <a:solidFill>
                <a:schemeClr val="accent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44D26-5CDB-4634-88F1-9C757DFE4F58}" type="datetimeFigureOut">
              <a:rPr lang="fr-FR" smtClean="0"/>
              <a:pPr/>
              <a:t>13/12/17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D62BB-C0E1-4DBB-9DE9-CF81941C750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899592" y="2564904"/>
            <a:ext cx="2088232" cy="57606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1000">
              <a:latin typeface="Arial"/>
              <a:cs typeface="Arial"/>
            </a:endParaRPr>
          </a:p>
        </p:txBody>
      </p:sp>
      <p:sp>
        <p:nvSpPr>
          <p:cNvPr id="15366" name="ZoneTexte 1"/>
          <p:cNvSpPr txBox="1">
            <a:spLocks noChangeArrowheads="1"/>
          </p:cNvSpPr>
          <p:nvPr/>
        </p:nvSpPr>
        <p:spPr bwMode="auto">
          <a:xfrm>
            <a:off x="899592" y="2564904"/>
            <a:ext cx="2124299" cy="5539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 b="1" dirty="0">
                <a:latin typeface="Arial"/>
                <a:cs typeface="Arial"/>
              </a:rPr>
              <a:t>Service  </a:t>
            </a:r>
            <a:r>
              <a:rPr lang="fr-FR" sz="1000" b="1" dirty="0" smtClean="0">
                <a:latin typeface="Arial"/>
                <a:cs typeface="Arial"/>
              </a:rPr>
              <a:t>technique</a:t>
            </a:r>
            <a:endParaRPr lang="fr-FR" sz="1000" b="1" dirty="0">
              <a:latin typeface="Arial"/>
              <a:cs typeface="Arial"/>
            </a:endParaRPr>
          </a:p>
          <a:p>
            <a:pPr eaLnBrk="1" hangingPunct="1"/>
            <a:r>
              <a:rPr lang="fr-FR" sz="1000" i="1" dirty="0" smtClean="0">
                <a:latin typeface="Arial"/>
                <a:cs typeface="Arial"/>
              </a:rPr>
              <a:t>Responsable : Stéphane Zaleski,  </a:t>
            </a:r>
          </a:p>
          <a:p>
            <a:pPr eaLnBrk="1" hangingPunct="1"/>
            <a:r>
              <a:rPr lang="fr-FR" sz="1000" i="1" dirty="0" smtClean="0">
                <a:latin typeface="Arial"/>
                <a:cs typeface="Arial"/>
              </a:rPr>
              <a:t>Pr </a:t>
            </a:r>
            <a:r>
              <a:rPr lang="fr-FR" sz="1000" i="1" dirty="0">
                <a:latin typeface="Arial"/>
                <a:cs typeface="Arial"/>
              </a:rPr>
              <a:t>UPMC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3316030" y="3321691"/>
            <a:ext cx="1846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fr-FR" sz="1000">
              <a:latin typeface="Arial"/>
              <a:cs typeface="Arial"/>
            </a:endParaRP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4139952" y="4221088"/>
            <a:ext cx="1440160" cy="115212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1000" b="1" dirty="0">
                <a:latin typeface="Arial"/>
                <a:cs typeface="Arial"/>
              </a:rPr>
              <a:t>Jussieu </a:t>
            </a:r>
          </a:p>
          <a:p>
            <a:pPr algn="ctr" eaLnBrk="0" hangingPunct="0"/>
            <a:endParaRPr lang="fr-FR" sz="1000" i="1" dirty="0" smtClean="0">
              <a:latin typeface="Arial"/>
              <a:cs typeface="Arial"/>
            </a:endParaRPr>
          </a:p>
          <a:p>
            <a:pPr algn="ctr" eaLnBrk="0" hangingPunct="0"/>
            <a:r>
              <a:rPr lang="fr-FR" sz="1000" i="1" dirty="0" smtClean="0">
                <a:latin typeface="Arial"/>
                <a:cs typeface="Arial"/>
              </a:rPr>
              <a:t>Responsable : </a:t>
            </a:r>
          </a:p>
          <a:p>
            <a:pPr algn="ctr" eaLnBrk="0" hangingPunct="0"/>
            <a:r>
              <a:rPr lang="fr-FR" sz="1000" i="1" dirty="0" smtClean="0">
                <a:latin typeface="Arial"/>
                <a:cs typeface="Arial"/>
              </a:rPr>
              <a:t>Régis Wunenburger</a:t>
            </a:r>
          </a:p>
          <a:p>
            <a:pPr algn="ctr" eaLnBrk="0" hangingPunct="0"/>
            <a:r>
              <a:rPr lang="fr-FR" sz="1000" i="1" dirty="0">
                <a:latin typeface="Arial"/>
                <a:cs typeface="Arial"/>
              </a:rPr>
              <a:t>Pr UPMC</a:t>
            </a:r>
          </a:p>
          <a:p>
            <a:pPr algn="ctr" eaLnBrk="0" hangingPunct="0"/>
            <a:endParaRPr lang="fr-FR" sz="1000" dirty="0">
              <a:latin typeface="Arial"/>
              <a:cs typeface="Arial"/>
            </a:endParaRP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2699792" y="1268760"/>
            <a:ext cx="3528392" cy="8651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000" b="1" dirty="0">
                <a:latin typeface="Arial"/>
                <a:cs typeface="Arial"/>
              </a:rPr>
              <a:t>Équipe de direction</a:t>
            </a:r>
          </a:p>
          <a:p>
            <a:pPr algn="ctr" eaLnBrk="0" hangingPunct="0"/>
            <a:endParaRPr lang="fr-FR" sz="1000" b="1" dirty="0">
              <a:latin typeface="Arial"/>
              <a:cs typeface="Arial"/>
            </a:endParaRPr>
          </a:p>
          <a:p>
            <a:pPr algn="ctr" eaLnBrk="0" hangingPunct="0"/>
            <a:r>
              <a:rPr lang="fr-FR" sz="1000" b="1" dirty="0">
                <a:latin typeface="Arial"/>
                <a:cs typeface="Arial"/>
              </a:rPr>
              <a:t>Directeur </a:t>
            </a:r>
            <a:r>
              <a:rPr lang="fr-FR" sz="1000" dirty="0">
                <a:latin typeface="Arial"/>
                <a:cs typeface="Arial"/>
              </a:rPr>
              <a:t>: Stéphane Zaleski, Pr UPMC</a:t>
            </a:r>
          </a:p>
          <a:p>
            <a:pPr algn="ctr" eaLnBrk="0" hangingPunct="0"/>
            <a:r>
              <a:rPr lang="fr-FR" sz="1000" dirty="0">
                <a:latin typeface="Arial"/>
                <a:cs typeface="Arial"/>
              </a:rPr>
              <a:t>Directeur Adjoint : </a:t>
            </a:r>
            <a:r>
              <a:rPr lang="fr-FR" sz="1000" dirty="0" smtClean="0">
                <a:latin typeface="Arial"/>
                <a:cs typeface="Arial"/>
              </a:rPr>
              <a:t>François Coulouvrat, DR CNRS</a:t>
            </a:r>
            <a:endParaRPr lang="fr-FR" sz="1000" dirty="0">
              <a:latin typeface="Arial"/>
              <a:cs typeface="Arial"/>
            </a:endParaRPr>
          </a:p>
          <a:p>
            <a:pPr algn="ctr" eaLnBrk="0" hangingPunct="0"/>
            <a:r>
              <a:rPr lang="fr-FR" sz="1000" dirty="0">
                <a:latin typeface="Arial"/>
                <a:cs typeface="Arial"/>
              </a:rPr>
              <a:t>Responsable Administrative : Simona Otarasanu, IE UPMC</a:t>
            </a:r>
          </a:p>
        </p:txBody>
      </p:sp>
      <p:sp>
        <p:nvSpPr>
          <p:cNvPr id="15374" name="Rectangle 24"/>
          <p:cNvSpPr>
            <a:spLocks noChangeArrowheads="1"/>
          </p:cNvSpPr>
          <p:nvPr/>
        </p:nvSpPr>
        <p:spPr bwMode="auto">
          <a:xfrm>
            <a:off x="6228184" y="2564904"/>
            <a:ext cx="2016224" cy="57606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latin typeface="Arial"/>
                <a:cs typeface="Arial"/>
              </a:rPr>
              <a:t>Service informatique</a:t>
            </a:r>
            <a:r>
              <a:rPr lang="fr-FR" sz="1000" dirty="0">
                <a:latin typeface="Arial"/>
                <a:cs typeface="Arial"/>
              </a:rPr>
              <a:t> </a:t>
            </a:r>
            <a:r>
              <a:rPr lang="fr-FR" sz="1000" dirty="0" smtClean="0">
                <a:latin typeface="Arial"/>
                <a:cs typeface="Arial"/>
              </a:rPr>
              <a:t> </a:t>
            </a:r>
            <a:endParaRPr lang="fr-FR" sz="1000" i="1" dirty="0">
              <a:latin typeface="Arial"/>
              <a:cs typeface="Arial"/>
            </a:endParaRP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Responsable </a:t>
            </a:r>
            <a:r>
              <a:rPr lang="fr-FR" sz="1000" i="1" dirty="0" smtClean="0">
                <a:latin typeface="Arial"/>
                <a:cs typeface="Arial"/>
              </a:rPr>
              <a:t>: Stéphane Popinet, 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DR CNRS</a:t>
            </a:r>
            <a:endParaRPr lang="fr-FR" sz="1000" i="1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	</a:t>
            </a:r>
          </a:p>
        </p:txBody>
      </p:sp>
      <p:sp>
        <p:nvSpPr>
          <p:cNvPr id="15375" name="Rectangle 24"/>
          <p:cNvSpPr>
            <a:spLocks noChangeArrowheads="1"/>
          </p:cNvSpPr>
          <p:nvPr/>
        </p:nvSpPr>
        <p:spPr bwMode="auto">
          <a:xfrm>
            <a:off x="3563888" y="2564904"/>
            <a:ext cx="2376264" cy="86409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latin typeface="Arial"/>
                <a:cs typeface="Arial"/>
              </a:rPr>
              <a:t>Service administratif et financier</a:t>
            </a:r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Responsable :  </a:t>
            </a:r>
            <a:r>
              <a:rPr lang="fr-FR" sz="1000" i="1" dirty="0">
                <a:latin typeface="Arial"/>
                <a:cs typeface="Arial"/>
              </a:rPr>
              <a:t>Simona  Otarasanu,  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IE  </a:t>
            </a:r>
            <a:r>
              <a:rPr lang="fr-FR" sz="1000" i="1" dirty="0">
                <a:latin typeface="Arial"/>
                <a:cs typeface="Arial"/>
              </a:rPr>
              <a:t>UPMC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Responsable adjointe: Evelyne Mignon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T UPMC</a:t>
            </a:r>
          </a:p>
          <a:p>
            <a:pPr eaLnBrk="0" hangingPunct="0"/>
            <a:endParaRPr lang="fr-FR" sz="1000" i="1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07904" y="3717032"/>
            <a:ext cx="4608512" cy="1872208"/>
          </a:xfrm>
          <a:prstGeom prst="rect">
            <a:avLst/>
          </a:prstGeom>
          <a:noFill/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endParaRPr lang="fr-FR" sz="100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228184" y="4221088"/>
            <a:ext cx="1368152" cy="115212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fr-FR" sz="1000" b="1" dirty="0" smtClean="0">
                <a:latin typeface="Arial"/>
                <a:cs typeface="Arial"/>
              </a:rPr>
              <a:t>Saint-Cyr </a:t>
            </a:r>
          </a:p>
          <a:p>
            <a:pPr algn="ctr" eaLnBrk="0" hangingPunct="0"/>
            <a:endParaRPr lang="fr-FR" sz="1000" i="1" dirty="0" smtClean="0">
              <a:latin typeface="Arial"/>
              <a:cs typeface="Arial"/>
            </a:endParaRPr>
          </a:p>
          <a:p>
            <a:pPr algn="ctr" eaLnBrk="0" hangingPunct="0"/>
            <a:r>
              <a:rPr lang="fr-FR" sz="1000" i="1" dirty="0" smtClean="0">
                <a:latin typeface="Arial"/>
                <a:cs typeface="Arial"/>
              </a:rPr>
              <a:t>Responsable : </a:t>
            </a:r>
          </a:p>
          <a:p>
            <a:pPr algn="ctr" eaLnBrk="0" hangingPunct="0"/>
            <a:r>
              <a:rPr lang="fr-FR" sz="1000" i="1" dirty="0" smtClean="0">
                <a:latin typeface="Arial"/>
                <a:cs typeface="Arial"/>
              </a:rPr>
              <a:t>Guillaume Legros, </a:t>
            </a:r>
          </a:p>
          <a:p>
            <a:pPr algn="ctr" eaLnBrk="0" hangingPunct="0"/>
            <a:r>
              <a:rPr lang="fr-FR" sz="1000" i="1" dirty="0" smtClean="0">
                <a:latin typeface="Arial"/>
                <a:cs typeface="Arial"/>
              </a:rPr>
              <a:t>MdC </a:t>
            </a:r>
            <a:r>
              <a:rPr lang="fr-FR" sz="1000" i="1" dirty="0">
                <a:latin typeface="Arial"/>
                <a:cs typeface="Arial"/>
              </a:rPr>
              <a:t>UPMC</a:t>
            </a:r>
          </a:p>
          <a:p>
            <a:pPr algn="ctr" eaLnBrk="0" hangingPunct="0"/>
            <a:endParaRPr lang="fr-FR" sz="1000" dirty="0">
              <a:latin typeface="Arial"/>
              <a:cs typeface="Arial"/>
            </a:endParaRPr>
          </a:p>
          <a:p>
            <a:pPr algn="ctr" eaLnBrk="0" hangingPunct="0"/>
            <a:endParaRPr lang="fr-FR" sz="1000" dirty="0">
              <a:latin typeface="Arial"/>
              <a:cs typeface="Arial"/>
            </a:endParaRP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6516216" y="1772816"/>
            <a:ext cx="1512168" cy="3530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000" dirty="0">
                <a:latin typeface="Arial"/>
                <a:cs typeface="Arial"/>
              </a:rPr>
              <a:t>Conseils  de sites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99592" y="4725144"/>
            <a:ext cx="1872927" cy="2880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latin typeface="Arial"/>
                <a:cs typeface="Arial"/>
              </a:rPr>
              <a:t>Plates</a:t>
            </a:r>
            <a:r>
              <a:rPr lang="fr-FR" sz="1000" b="1" dirty="0" smtClean="0">
                <a:latin typeface="Arial"/>
                <a:cs typeface="Arial"/>
              </a:rPr>
              <a:t>-formes </a:t>
            </a:r>
            <a:r>
              <a:rPr lang="fr-FR" sz="1000" b="1" dirty="0">
                <a:latin typeface="Arial"/>
                <a:cs typeface="Arial"/>
              </a:rPr>
              <a:t>recherche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83568" y="3645024"/>
            <a:ext cx="2664296" cy="72008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 smtClean="0">
                <a:latin typeface="Arial"/>
                <a:cs typeface="Arial"/>
              </a:rPr>
              <a:t>Service documentation, bibliothèque</a:t>
            </a:r>
          </a:p>
          <a:p>
            <a:pPr eaLnBrk="0" hangingPunct="0"/>
            <a:r>
              <a:rPr lang="fr-FR" sz="1000" b="1" dirty="0">
                <a:latin typeface="Arial"/>
                <a:cs typeface="Arial"/>
              </a:rPr>
              <a:t>et communication</a:t>
            </a:r>
            <a:endParaRPr lang="fr-FR" sz="1000" b="1" dirty="0" smtClean="0">
              <a:latin typeface="Arial"/>
              <a:cs typeface="Arial"/>
            </a:endParaRP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Responsable : Martine Rousseau CR CNRS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et Claudia Fritz CR CNRS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516216" y="1268760"/>
            <a:ext cx="1728192" cy="3530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000" dirty="0" smtClean="0">
                <a:latin typeface="Arial"/>
                <a:cs typeface="Arial"/>
              </a:rPr>
              <a:t>Conseil  de laboratoire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115616" y="1340768"/>
            <a:ext cx="1268674" cy="3530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000" dirty="0" smtClean="0">
                <a:latin typeface="Arial"/>
                <a:cs typeface="Arial"/>
              </a:rPr>
              <a:t>Conseil  scientifique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115616" y="1844824"/>
            <a:ext cx="1268674" cy="3530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000" dirty="0">
                <a:latin typeface="Arial"/>
                <a:cs typeface="Arial"/>
              </a:rPr>
              <a:t>Conseil  de direction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41159" y="188640"/>
            <a:ext cx="756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Institut Jean Le Rond d’Alembert, UMR 7190 UPMC et CNRS </a:t>
            </a:r>
          </a:p>
          <a:p>
            <a:pPr algn="ctr"/>
            <a:endParaRPr lang="fr-FR" sz="1000" b="1" dirty="0" smtClean="0"/>
          </a:p>
          <a:p>
            <a:pPr algn="ctr"/>
            <a:r>
              <a:rPr lang="fr-FR" sz="1800" b="1" dirty="0" smtClean="0"/>
              <a:t>Organigramme au 1</a:t>
            </a:r>
            <a:r>
              <a:rPr lang="fr-FR" sz="1800" b="1" baseline="30000" dirty="0" smtClean="0"/>
              <a:t>er</a:t>
            </a:r>
            <a:r>
              <a:rPr lang="fr-FR" sz="1800" b="1" dirty="0" smtClean="0"/>
              <a:t> Janvier 2018</a:t>
            </a:r>
            <a:endParaRPr lang="fr-FR" sz="1800" b="1" dirty="0"/>
          </a:p>
        </p:txBody>
      </p:sp>
      <p:cxnSp>
        <p:nvCxnSpPr>
          <p:cNvPr id="4" name="Connecteur droit 3"/>
          <p:cNvCxnSpPr>
            <a:stCxn id="15369" idx="2"/>
          </p:cNvCxnSpPr>
          <p:nvPr/>
        </p:nvCxnSpPr>
        <p:spPr bwMode="auto">
          <a:xfrm>
            <a:off x="4463988" y="2133948"/>
            <a:ext cx="0" cy="429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 flipH="1">
            <a:off x="2555776" y="2132856"/>
            <a:ext cx="36004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>
            <a:off x="6228184" y="2132856"/>
            <a:ext cx="216024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onnecteur droit 27"/>
          <p:cNvCxnSpPr/>
          <p:nvPr/>
        </p:nvCxnSpPr>
        <p:spPr bwMode="auto">
          <a:xfrm>
            <a:off x="3347864" y="213285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3491880" y="2132856"/>
            <a:ext cx="0" cy="2736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>
            <a:stCxn id="15384" idx="3"/>
          </p:cNvCxnSpPr>
          <p:nvPr/>
        </p:nvCxnSpPr>
        <p:spPr bwMode="auto">
          <a:xfrm>
            <a:off x="2772519" y="4869160"/>
            <a:ext cx="7193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2411760" y="148478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Connecteur droit 43"/>
          <p:cNvCxnSpPr/>
          <p:nvPr/>
        </p:nvCxnSpPr>
        <p:spPr bwMode="auto">
          <a:xfrm>
            <a:off x="2411760" y="191683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Connecteur droit 44"/>
          <p:cNvCxnSpPr/>
          <p:nvPr/>
        </p:nvCxnSpPr>
        <p:spPr bwMode="auto">
          <a:xfrm>
            <a:off x="6228184" y="148478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Connecteur droit 46"/>
          <p:cNvCxnSpPr/>
          <p:nvPr/>
        </p:nvCxnSpPr>
        <p:spPr bwMode="auto">
          <a:xfrm>
            <a:off x="6228184" y="191683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Connecteur droit 47"/>
          <p:cNvCxnSpPr>
            <a:endCxn id="46" idx="0"/>
          </p:cNvCxnSpPr>
          <p:nvPr/>
        </p:nvCxnSpPr>
        <p:spPr bwMode="auto">
          <a:xfrm>
            <a:off x="6012160" y="2132856"/>
            <a:ext cx="0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4067944" y="3861048"/>
            <a:ext cx="2254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Sites hébergeant le laboratoire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0143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107504" y="1340768"/>
            <a:ext cx="4178948" cy="158417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Service administratif et financier</a:t>
            </a:r>
            <a:endParaRPr lang="fr-FR" sz="100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Responsable: Simona  </a:t>
            </a:r>
            <a:r>
              <a:rPr lang="fr-FR" sz="1000" i="1" dirty="0">
                <a:latin typeface="Arial"/>
                <a:cs typeface="Arial"/>
              </a:rPr>
              <a:t>Otarasanu, </a:t>
            </a:r>
            <a:r>
              <a:rPr lang="fr-FR" sz="1000" i="1" smtClean="0">
                <a:latin typeface="Arial"/>
                <a:cs typeface="Arial"/>
              </a:rPr>
              <a:t>IE  UPMC</a:t>
            </a:r>
          </a:p>
          <a:p>
            <a:pPr eaLnBrk="0" hangingPunct="0"/>
            <a:r>
              <a:rPr lang="fr-FR" sz="1000" i="1">
                <a:latin typeface="Arial"/>
                <a:cs typeface="Arial"/>
              </a:rPr>
              <a:t>Responsable Adjointe: Evelyne Mignon, T UPMC. </a:t>
            </a:r>
            <a:endParaRPr lang="fr-FR" sz="1000" i="1" smtClean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Evelyne Mignon, T UPMC, équipes CEPT et MPIA et site St Cyr</a:t>
            </a:r>
          </a:p>
          <a:p>
            <a:r>
              <a:rPr lang="fr-FR" sz="1000" dirty="0" smtClean="0">
                <a:latin typeface="Arial"/>
                <a:cs typeface="Arial"/>
              </a:rPr>
              <a:t>Olivier Labbey, T CNRS  équipe FCIH et site Jussieu</a:t>
            </a:r>
            <a:r>
              <a:rPr lang="fr-FR" sz="1000" dirty="0">
                <a:latin typeface="Arial"/>
                <a:cs typeface="Arial"/>
              </a:rPr>
              <a:t>.</a:t>
            </a:r>
            <a:endParaRPr lang="fr-FR" sz="1000" dirty="0" smtClean="0">
              <a:latin typeface="Arial"/>
              <a:cs typeface="Arial"/>
            </a:endParaRPr>
          </a:p>
          <a:p>
            <a:r>
              <a:rPr lang="fr-FR" sz="1000" dirty="0" smtClean="0">
                <a:latin typeface="Arial"/>
                <a:cs typeface="Arial"/>
              </a:rPr>
              <a:t>Catherine Dejancourt, T CNRS, équipe MISES. </a:t>
            </a:r>
          </a:p>
          <a:p>
            <a:r>
              <a:rPr lang="fr-FR" sz="1000" dirty="0">
                <a:latin typeface="Arial"/>
                <a:cs typeface="Arial"/>
              </a:rPr>
              <a:t>Sandrine Bandeira, T CNRS, équipe LAM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07504" y="5157192"/>
            <a:ext cx="3113990" cy="1296144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Service  documentation, </a:t>
            </a:r>
            <a:r>
              <a:rPr lang="fr-FR" sz="1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bibliothèque </a:t>
            </a:r>
          </a:p>
          <a:p>
            <a:pPr eaLnBrk="0" hangingPunct="0"/>
            <a:r>
              <a:rPr lang="fr-FR" sz="1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et communication</a:t>
            </a:r>
            <a:endParaRPr lang="fr-FR" sz="1000" b="1" dirty="0">
              <a:latin typeface="Arial"/>
              <a:cs typeface="Arial"/>
            </a:endParaRPr>
          </a:p>
          <a:p>
            <a:r>
              <a:rPr lang="fr-FR" sz="1000" i="1" dirty="0">
                <a:latin typeface="Arial"/>
                <a:cs typeface="Arial"/>
              </a:rPr>
              <a:t>Responsables :Martine Rousseau CR CNRS</a:t>
            </a:r>
          </a:p>
          <a:p>
            <a:r>
              <a:rPr lang="fr-FR" sz="1000" i="1" dirty="0">
                <a:latin typeface="Arial"/>
                <a:cs typeface="Arial"/>
              </a:rPr>
              <a:t>et Claudia Fritz CR CNRS</a:t>
            </a:r>
            <a:endParaRPr lang="fr-FR" sz="1000" i="1" dirty="0" smtClean="0">
              <a:latin typeface="Arial"/>
              <a:cs typeface="Arial"/>
            </a:endParaRPr>
          </a:p>
          <a:p>
            <a:pPr eaLnBrk="0" hangingPunct="0"/>
            <a:endParaRPr lang="fr-FR" sz="1000" i="1" dirty="0"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Catherine Dejancourt, T </a:t>
            </a:r>
            <a:r>
              <a:rPr lang="fr-FR" sz="1000" dirty="0" smtClean="0">
                <a:latin typeface="Arial"/>
                <a:cs typeface="Arial"/>
              </a:rPr>
              <a:t>CNRS</a:t>
            </a:r>
            <a:endParaRPr lang="fr-FR" sz="1000" dirty="0">
              <a:latin typeface="Arial"/>
              <a:cs typeface="Arial"/>
            </a:endParaRPr>
          </a:p>
          <a:p>
            <a:pPr eaLnBrk="0" hangingPunct="0">
              <a:lnSpc>
                <a:spcPct val="120000"/>
              </a:lnSpc>
            </a:pPr>
            <a:endParaRPr lang="fr-FR" sz="1100" dirty="0">
              <a:latin typeface="Arial"/>
              <a:cs typeface="Arial"/>
            </a:endParaRPr>
          </a:p>
          <a:p>
            <a:pPr eaLnBrk="0" hangingPunct="0"/>
            <a:endParaRPr lang="fr-FR" sz="1100" dirty="0">
              <a:latin typeface="Arial"/>
              <a:cs typeface="Arial"/>
            </a:endParaRPr>
          </a:p>
          <a:p>
            <a:pPr eaLnBrk="0" hangingPunct="0"/>
            <a:endParaRPr lang="fr-FR" sz="1100" dirty="0">
              <a:latin typeface="Arial"/>
              <a:cs typeface="Arial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07504" y="3356992"/>
            <a:ext cx="4178948" cy="151216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Service informatique</a:t>
            </a:r>
            <a:r>
              <a:rPr lang="fr-FR" sz="1000" dirty="0">
                <a:latin typeface="Arial"/>
                <a:cs typeface="Arial"/>
              </a:rPr>
              <a:t> </a:t>
            </a:r>
            <a:endParaRPr lang="fr-FR" sz="1000" i="1" dirty="0">
              <a:latin typeface="Arial"/>
              <a:cs typeface="Arial"/>
            </a:endParaRP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Responsable : Stéphane Popinet, DR CNRS</a:t>
            </a:r>
            <a:endParaRPr lang="fr-FR" sz="1000" i="1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Patrick Cao Huu </a:t>
            </a:r>
            <a:r>
              <a:rPr lang="fr-FR" sz="1000" dirty="0" err="1">
                <a:latin typeface="Arial"/>
                <a:cs typeface="Arial"/>
              </a:rPr>
              <a:t>Thien</a:t>
            </a:r>
            <a:r>
              <a:rPr lang="fr-FR" sz="1000" dirty="0">
                <a:latin typeface="Arial"/>
                <a:cs typeface="Arial"/>
              </a:rPr>
              <a:t>, IE UPMC, </a:t>
            </a:r>
            <a:r>
              <a:rPr lang="fr-FR" sz="1000">
                <a:solidFill>
                  <a:srgbClr val="FFFF00"/>
                </a:solidFill>
                <a:latin typeface="Arial"/>
                <a:cs typeface="Arial"/>
              </a:rPr>
              <a:t>Chargé de la Sécurité </a:t>
            </a:r>
          </a:p>
          <a:p>
            <a:r>
              <a:rPr lang="fr-FR" sz="1000">
                <a:solidFill>
                  <a:srgbClr val="FFFF00"/>
                </a:solidFill>
                <a:latin typeface="Arial"/>
                <a:cs typeface="Arial"/>
              </a:rPr>
              <a:t>des Systèmes d'Information [CSSI]</a:t>
            </a:r>
            <a:endParaRPr lang="fr-FR" sz="10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Elisée Mackagny, T CNRS, </a:t>
            </a:r>
            <a:r>
              <a:rPr lang="fr-FR" sz="1000" dirty="0">
                <a:solidFill>
                  <a:srgbClr val="FFFF00"/>
                </a:solidFill>
                <a:latin typeface="Arial"/>
                <a:cs typeface="Arial"/>
              </a:rPr>
              <a:t>Correspondant de Prévention</a:t>
            </a:r>
            <a:r>
              <a:rPr lang="fr-FR" sz="10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000" dirty="0" smtClean="0">
                <a:latin typeface="Arial"/>
                <a:cs typeface="Arial"/>
              </a:rPr>
              <a:t>Pascal </a:t>
            </a:r>
            <a:r>
              <a:rPr lang="fr-FR" sz="1000" dirty="0">
                <a:latin typeface="Arial"/>
                <a:cs typeface="Arial"/>
              </a:rPr>
              <a:t>Le Saec, IE CNRS, </a:t>
            </a:r>
            <a:r>
              <a:rPr lang="fr-FR" sz="1000" dirty="0">
                <a:solidFill>
                  <a:srgbClr val="FFFF00"/>
                </a:solidFill>
                <a:latin typeface="Arial"/>
                <a:cs typeface="Arial"/>
              </a:rPr>
              <a:t>Correspondant de Prévention, CSSI adjoint</a:t>
            </a:r>
          </a:p>
          <a:p>
            <a:r>
              <a:rPr lang="fr-FR" sz="1000" dirty="0">
                <a:latin typeface="Arial"/>
                <a:cs typeface="Arial"/>
              </a:rPr>
              <a:t>Pascal Ray, IE CNRS</a:t>
            </a:r>
            <a:r>
              <a:rPr lang="fr-FR" sz="1000" dirty="0">
                <a:solidFill>
                  <a:srgbClr val="FFFFFF"/>
                </a:solidFill>
                <a:latin typeface="Arial"/>
                <a:cs typeface="Arial"/>
              </a:rPr>
              <a:t>, calcul scientifique parallèle </a:t>
            </a:r>
            <a:r>
              <a:rPr lang="fr-FR" sz="1000" dirty="0">
                <a:latin typeface="Arial"/>
                <a:cs typeface="Arial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40466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Institut Jean Le Rond d’Alembert, UMR 7190 UPMC et CNRS</a:t>
            </a:r>
          </a:p>
          <a:p>
            <a:pPr algn="ctr"/>
            <a:endParaRPr lang="fr-FR" sz="10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sz="1800" dirty="0" smtClean="0"/>
              <a:t>Détails des équipes techniques et administratives</a:t>
            </a:r>
          </a:p>
          <a:p>
            <a:pPr algn="ctr"/>
            <a:r>
              <a:rPr lang="fr-FR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4860032" y="1340768"/>
            <a:ext cx="3888432" cy="46085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Équipe  technique</a:t>
            </a:r>
          </a:p>
          <a:p>
            <a:r>
              <a:rPr lang="fr-FR" sz="1000" i="1" dirty="0">
                <a:latin typeface="Arial"/>
                <a:cs typeface="Arial"/>
              </a:rPr>
              <a:t>Responsable : Stéphane Zaleski, Pr UPMC</a:t>
            </a:r>
          </a:p>
          <a:p>
            <a:pPr eaLnBrk="0" hangingPunct="0"/>
            <a:endParaRPr lang="fr-FR" sz="1000" b="1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eaLnBrk="0" hangingPunct="0"/>
            <a:r>
              <a:rPr lang="fr-FR" sz="1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Installations expérimentales et métrologie Saint Cyr</a:t>
            </a:r>
          </a:p>
          <a:p>
            <a:r>
              <a:rPr lang="fr-FR" sz="1000" i="1" dirty="0" smtClean="0">
                <a:latin typeface="Arial"/>
                <a:cs typeface="Arial"/>
              </a:rPr>
              <a:t>Responsables : Guillaume Legros, MdC UPMC, 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Jérôme Bonnety, IE UPMC, 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et  Jean-Marie Citerne, IE UPMC</a:t>
            </a:r>
          </a:p>
          <a:p>
            <a:pPr eaLnBrk="0" hangingPunct="0"/>
            <a:r>
              <a:rPr lang="fr-FR" sz="1000" dirty="0" smtClean="0">
                <a:latin typeface="Arial"/>
                <a:cs typeface="Arial"/>
              </a:rPr>
              <a:t>Jér</a:t>
            </a:r>
            <a:r>
              <a:rPr lang="fr-FR" altLang="ja-JP" sz="1000" dirty="0" smtClean="0">
                <a:latin typeface="Arial"/>
                <a:cs typeface="Arial"/>
              </a:rPr>
              <a:t>ôme </a:t>
            </a:r>
            <a:r>
              <a:rPr lang="fr-FR" sz="1000" dirty="0" err="1" smtClean="0">
                <a:latin typeface="Arial"/>
                <a:cs typeface="Arial"/>
              </a:rPr>
              <a:t>Bonnety</a:t>
            </a:r>
            <a:r>
              <a:rPr lang="fr-FR" sz="1000" dirty="0" smtClean="0">
                <a:latin typeface="Arial"/>
                <a:cs typeface="Arial"/>
              </a:rPr>
              <a:t>, IE UPMC</a:t>
            </a:r>
          </a:p>
          <a:p>
            <a:pPr eaLnBrk="0" hangingPunct="0"/>
            <a:r>
              <a:rPr lang="fr-FR" sz="1000" dirty="0" smtClean="0">
                <a:latin typeface="Arial"/>
                <a:cs typeface="Arial"/>
              </a:rPr>
              <a:t>Dominique </a:t>
            </a:r>
            <a:r>
              <a:rPr lang="fr-FR" sz="1000" dirty="0" err="1" smtClean="0">
                <a:latin typeface="Arial"/>
                <a:cs typeface="Arial"/>
              </a:rPr>
              <a:t>Busquet</a:t>
            </a:r>
            <a:r>
              <a:rPr lang="fr-FR" sz="1000" dirty="0" smtClean="0">
                <a:latin typeface="Arial"/>
                <a:cs typeface="Arial"/>
              </a:rPr>
              <a:t>, T  UPMC 60%*</a:t>
            </a:r>
          </a:p>
          <a:p>
            <a:pPr eaLnBrk="0" hangingPunct="0"/>
            <a:r>
              <a:rPr lang="fr-FR" sz="1000" dirty="0" smtClean="0">
                <a:latin typeface="Arial"/>
                <a:cs typeface="Arial"/>
              </a:rPr>
              <a:t>Jean-Marie Citerne, IE UPMC</a:t>
            </a:r>
          </a:p>
          <a:p>
            <a:pPr eaLnBrk="0" hangingPunct="0"/>
            <a:r>
              <a:rPr lang="fr-FR" sz="1000" dirty="0" smtClean="0">
                <a:latin typeface="Arial"/>
                <a:cs typeface="Arial"/>
              </a:rPr>
              <a:t>Hugo </a:t>
            </a:r>
            <a:r>
              <a:rPr lang="fr-FR" sz="1000" dirty="0" err="1" smtClean="0">
                <a:latin typeface="Arial"/>
                <a:cs typeface="Arial"/>
              </a:rPr>
              <a:t>Dutilleul</a:t>
            </a:r>
            <a:r>
              <a:rPr lang="fr-FR" sz="1000" dirty="0" smtClean="0">
                <a:latin typeface="Arial"/>
                <a:cs typeface="Arial"/>
              </a:rPr>
              <a:t>, AI UPMC</a:t>
            </a: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Renaud Jalain, AI UPMC</a:t>
            </a:r>
            <a:endParaRPr lang="fr-FR" sz="1000" dirty="0" smtClean="0">
              <a:latin typeface="Arial"/>
              <a:cs typeface="Arial"/>
            </a:endParaRPr>
          </a:p>
          <a:p>
            <a:pPr eaLnBrk="0" hangingPunct="0"/>
            <a:r>
              <a:rPr lang="fr-FR" sz="1000" dirty="0" smtClean="0">
                <a:latin typeface="Arial"/>
                <a:cs typeface="Arial"/>
              </a:rPr>
              <a:t>Jér</a:t>
            </a:r>
            <a:r>
              <a:rPr lang="fr-FR" altLang="ja-JP" sz="1000" dirty="0" smtClean="0">
                <a:latin typeface="Arial"/>
                <a:cs typeface="Arial"/>
              </a:rPr>
              <a:t>ôme </a:t>
            </a:r>
            <a:r>
              <a:rPr lang="fr-FR" sz="1000" dirty="0" smtClean="0">
                <a:latin typeface="Arial"/>
                <a:cs typeface="Arial"/>
              </a:rPr>
              <a:t>Pequin, AI UPMC, </a:t>
            </a:r>
            <a:r>
              <a:rPr lang="fr-FR" sz="1000" dirty="0">
                <a:solidFill>
                  <a:srgbClr val="FFFF00"/>
                </a:solidFill>
                <a:latin typeface="Arial"/>
                <a:cs typeface="Arial"/>
              </a:rPr>
              <a:t>Correspondant de Prévention</a:t>
            </a:r>
            <a:r>
              <a:rPr lang="fr-FR" sz="1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1000" dirty="0" smtClean="0">
                <a:latin typeface="Arial"/>
                <a:cs typeface="Arial"/>
              </a:rPr>
              <a:t> 40%*</a:t>
            </a: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Jean-François Egea, AT UPMC, 10%</a:t>
            </a:r>
            <a:endParaRPr lang="fr-FR" sz="1000" dirty="0" smtClean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r>
              <a:rPr lang="fr-FR" sz="1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Équipe électronique</a:t>
            </a:r>
          </a:p>
          <a:p>
            <a:r>
              <a:rPr lang="fr-FR" sz="1000" i="1" dirty="0">
                <a:latin typeface="Arial"/>
                <a:cs typeface="Arial"/>
              </a:rPr>
              <a:t>Responsable : Jacques Marchal MdC UPMC</a:t>
            </a:r>
            <a:endParaRPr lang="fr-FR" sz="1000" dirty="0"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Hélène </a:t>
            </a:r>
            <a:r>
              <a:rPr lang="fr-FR" sz="1000" dirty="0" err="1">
                <a:latin typeface="Arial"/>
                <a:cs typeface="Arial"/>
              </a:rPr>
              <a:t>Moingeon</a:t>
            </a:r>
            <a:r>
              <a:rPr lang="fr-FR" sz="1000" dirty="0">
                <a:latin typeface="Arial"/>
                <a:cs typeface="Arial"/>
              </a:rPr>
              <a:t>, IE UPMC</a:t>
            </a:r>
          </a:p>
          <a:p>
            <a:r>
              <a:rPr lang="fr-FR" sz="1000" dirty="0">
                <a:latin typeface="Arial"/>
                <a:cs typeface="Arial"/>
              </a:rPr>
              <a:t>Christian </a:t>
            </a:r>
            <a:r>
              <a:rPr lang="fr-FR" sz="1000" dirty="0" err="1">
                <a:latin typeface="Arial"/>
                <a:cs typeface="Arial"/>
              </a:rPr>
              <a:t>Ollivon</a:t>
            </a:r>
            <a:r>
              <a:rPr lang="fr-FR" sz="1000" dirty="0">
                <a:latin typeface="Arial"/>
                <a:cs typeface="Arial"/>
              </a:rPr>
              <a:t>, T UPMC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Fabrication et conception Jussieu</a:t>
            </a:r>
          </a:p>
          <a:p>
            <a:r>
              <a:rPr lang="fr-FR" sz="1000" i="1" dirty="0">
                <a:latin typeface="Arial"/>
                <a:cs typeface="Arial"/>
              </a:rPr>
              <a:t>Responsable: Suzie Protière, CR CNRS</a:t>
            </a:r>
            <a:endParaRPr lang="fr-FR" sz="1000" dirty="0" smtClean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Thierry Bastien, AI CNRS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b="1" dirty="0">
                <a:solidFill>
                  <a:schemeClr val="bg1"/>
                </a:solidFill>
                <a:latin typeface="Arial"/>
                <a:cs typeface="Arial"/>
              </a:rPr>
              <a:t>Atelier Acoustique Instrumentale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Responsable: Hugues Genevois IRR MCC</a:t>
            </a: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Laurent Quartier, IE CNRS</a:t>
            </a:r>
            <a:endParaRPr lang="fr-FR" sz="1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sz="1000" dirty="0"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*temps  consacré à la fonction appui à la recherche</a:t>
            </a:r>
          </a:p>
          <a:p>
            <a:pPr eaLnBrk="0" hangingPunct="0"/>
            <a:endParaRPr lang="fr-FR" sz="1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5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3995936" y="1772816"/>
            <a:ext cx="2448272" cy="367240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fr-FR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Plates</a:t>
            </a:r>
            <a:r>
              <a:rPr lang="fr-FR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-formes </a:t>
            </a:r>
            <a:r>
              <a:rPr lang="fr-FR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recherche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responsables: 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- Mécanique Numérique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Pascal </a:t>
            </a:r>
            <a:r>
              <a:rPr lang="fr-FR" sz="1000" i="1" dirty="0" smtClean="0">
                <a:latin typeface="Arial"/>
                <a:cs typeface="Arial"/>
              </a:rPr>
              <a:t>Ray, </a:t>
            </a:r>
            <a:r>
              <a:rPr lang="fr-FR" sz="1000" i="1" dirty="0">
                <a:latin typeface="Arial"/>
                <a:cs typeface="Arial"/>
              </a:rPr>
              <a:t>IE </a:t>
            </a:r>
            <a:r>
              <a:rPr lang="fr-FR" sz="1000" i="1" dirty="0" smtClean="0">
                <a:latin typeface="Arial"/>
                <a:cs typeface="Arial"/>
              </a:rPr>
              <a:t>CNRS</a:t>
            </a:r>
            <a:endParaRPr lang="fr-FR" sz="1000" i="1" dirty="0">
              <a:latin typeface="Arial"/>
              <a:cs typeface="Arial"/>
            </a:endParaRP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-  Combustion Alternative, </a:t>
            </a: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i</a:t>
            </a:r>
            <a:r>
              <a:rPr lang="fr-FR" sz="1000" smtClean="0">
                <a:latin typeface="Arial"/>
                <a:cs typeface="Arial"/>
              </a:rPr>
              <a:t>magerie </a:t>
            </a:r>
            <a:r>
              <a:rPr lang="fr-FR" sz="1000" dirty="0">
                <a:latin typeface="Arial"/>
                <a:cs typeface="Arial"/>
              </a:rPr>
              <a:t>acoustique et  dépollution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Pierre </a:t>
            </a:r>
            <a:r>
              <a:rPr lang="fr-FR" sz="1000" i="1" dirty="0" err="1" smtClean="0">
                <a:latin typeface="Arial"/>
                <a:cs typeface="Arial"/>
              </a:rPr>
              <a:t>Cervenka</a:t>
            </a:r>
            <a:r>
              <a:rPr lang="fr-FR" sz="1000" i="1" dirty="0" smtClean="0">
                <a:latin typeface="Arial"/>
                <a:cs typeface="Arial"/>
              </a:rPr>
              <a:t>, DR CNRS</a:t>
            </a:r>
          </a:p>
          <a:p>
            <a:pPr eaLnBrk="0" hangingPunct="0"/>
            <a:r>
              <a:rPr lang="fr-FR" sz="1000" i="1" dirty="0" smtClean="0">
                <a:latin typeface="Arial"/>
                <a:cs typeface="Arial"/>
              </a:rPr>
              <a:t>Guillaume Legros, MdC UPMC</a:t>
            </a:r>
          </a:p>
          <a:p>
            <a:pPr eaLnBrk="0" hangingPunct="0"/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- Imagerie Rapide S</a:t>
            </a:r>
            <a:r>
              <a:rPr lang="fr-FR" sz="1000" dirty="0" smtClean="0">
                <a:latin typeface="Arial"/>
                <a:cs typeface="Arial"/>
              </a:rPr>
              <a:t>ubmillimétrique</a:t>
            </a:r>
            <a:endParaRPr lang="fr-FR" sz="1000" dirty="0">
              <a:latin typeface="Arial"/>
              <a:cs typeface="Arial"/>
            </a:endParaRP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Arnaud </a:t>
            </a:r>
            <a:r>
              <a:rPr lang="fr-FR" sz="1000" i="1" dirty="0" err="1" smtClean="0">
                <a:latin typeface="Arial"/>
                <a:cs typeface="Arial"/>
              </a:rPr>
              <a:t>Antkowiak</a:t>
            </a:r>
            <a:r>
              <a:rPr lang="fr-FR" sz="1000" i="1" dirty="0" smtClean="0">
                <a:latin typeface="Arial"/>
                <a:cs typeface="Arial"/>
              </a:rPr>
              <a:t>, </a:t>
            </a:r>
            <a:r>
              <a:rPr lang="fr-FR" sz="1000" i="1" dirty="0">
                <a:latin typeface="Arial"/>
                <a:cs typeface="Arial"/>
              </a:rPr>
              <a:t>MdC UPMC </a:t>
            </a:r>
          </a:p>
          <a:p>
            <a:pPr eaLnBrk="0" hangingPunct="0"/>
            <a:endParaRPr lang="fr-FR" sz="1000" i="1" dirty="0">
              <a:latin typeface="Arial"/>
              <a:cs typeface="Arial"/>
            </a:endParaRPr>
          </a:p>
          <a:p>
            <a:pPr eaLnBrk="0" hangingPunct="0"/>
            <a:r>
              <a:rPr lang="fr-FR" sz="1000" dirty="0">
                <a:latin typeface="Arial"/>
                <a:cs typeface="Arial"/>
              </a:rPr>
              <a:t>- Chambre Anéchoïque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Jean-Loic Le Carrou, MdC UPMC</a:t>
            </a:r>
          </a:p>
          <a:p>
            <a:pPr eaLnBrk="0" hangingPunct="0"/>
            <a:r>
              <a:rPr lang="fr-FR" sz="1000" i="1" dirty="0">
                <a:latin typeface="Arial"/>
                <a:cs typeface="Arial"/>
              </a:rPr>
              <a:t>Laurent Quartier, IE CNRS</a:t>
            </a:r>
          </a:p>
          <a:p>
            <a:pPr eaLnBrk="0" hangingPunct="0"/>
            <a:endParaRPr lang="fr-FR" sz="1000" i="1" dirty="0">
              <a:latin typeface="Arial"/>
              <a:cs typeface="Arial"/>
            </a:endParaRPr>
          </a:p>
          <a:p>
            <a:r>
              <a:rPr lang="fr-FR" sz="1000" dirty="0">
                <a:latin typeface="Arial"/>
                <a:cs typeface="Arial"/>
              </a:rPr>
              <a:t>- </a:t>
            </a:r>
            <a:r>
              <a:rPr lang="fr-FR" sz="1000">
                <a:latin typeface="Arial"/>
                <a:cs typeface="Arial"/>
              </a:rPr>
              <a:t>Imprimante 3D </a:t>
            </a:r>
          </a:p>
          <a:p>
            <a:r>
              <a:rPr lang="fr-FR" sz="1000" i="1">
                <a:latin typeface="Arial"/>
                <a:cs typeface="Arial"/>
              </a:rPr>
              <a:t>Laurent Ponson, CR CNRS</a:t>
            </a:r>
          </a:p>
          <a:p>
            <a:pPr eaLnBrk="0" hangingPunct="0"/>
            <a:endParaRPr lang="fr-FR" sz="1000" i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404664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Institut Jean Le Rond d’Alembert, UMR 7190 UPMC et CNRS</a:t>
            </a:r>
          </a:p>
          <a:p>
            <a:pPr algn="ctr"/>
            <a:endParaRPr lang="fr-FR" sz="10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plates-formes</a:t>
            </a:r>
          </a:p>
          <a:p>
            <a:pPr algn="ctr"/>
            <a:r>
              <a:rPr lang="fr-FR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33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67805</TotalTime>
  <Words>516</Words>
  <Application>Microsoft Macintosh PowerPoint</Application>
  <PresentationFormat>Présentation à l'écran (4:3)</PresentationFormat>
  <Paragraphs>127</Paragraphs>
  <Slides>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Apex</vt:lpstr>
      <vt:lpstr>Document</vt:lpstr>
      <vt:lpstr>Présentation PowerPoint</vt:lpstr>
      <vt:lpstr>Présentation PowerPoint</vt:lpstr>
      <vt:lpstr>Présentation PowerPoint</vt:lpstr>
    </vt:vector>
  </TitlesOfParts>
  <Company>Zaleski Stéphane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 laboratoire</dc:title>
  <dc:creator>Zaleski Stéphane</dc:creator>
  <cp:lastModifiedBy>Zaleski Stéphane</cp:lastModifiedBy>
  <cp:revision>217</cp:revision>
  <cp:lastPrinted>2017-01-02T14:36:35Z</cp:lastPrinted>
  <dcterms:created xsi:type="dcterms:W3CDTF">2009-11-18T16:54:54Z</dcterms:created>
  <dcterms:modified xsi:type="dcterms:W3CDTF">2017-12-13T06:51:20Z</dcterms:modified>
</cp:coreProperties>
</file>